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65" r:id="rId6"/>
    <p:sldId id="259" r:id="rId7"/>
    <p:sldId id="260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25" d="100"/>
          <a:sy n="25" d="100"/>
        </p:scale>
        <p:origin x="-1116" y="-3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920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434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984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784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314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056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961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03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350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018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2743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EDBA25-6A76-4D46-83CC-22CFBFA17E89}" type="datetimeFigureOut">
              <a:rPr lang="en-GB" smtClean="0"/>
              <a:pPr/>
              <a:t>26/10/2016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36042-1389-42DB-9E71-16B9C9BD7B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694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1124744"/>
            <a:ext cx="7772400" cy="1470025"/>
          </a:xfrm>
        </p:spPr>
        <p:txBody>
          <a:bodyPr>
            <a:normAutofit/>
          </a:bodyPr>
          <a:lstStyle/>
          <a:p>
            <a:r>
              <a:rPr lang="en-GB" sz="6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Group 4</a:t>
            </a:r>
            <a:endParaRPr lang="en-GB" sz="6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708920"/>
            <a:ext cx="9144000" cy="2971800"/>
          </a:xfrm>
        </p:spPr>
        <p:txBody>
          <a:bodyPr>
            <a:noAutofit/>
          </a:bodyPr>
          <a:lstStyle/>
          <a:p>
            <a:endParaRPr lang="en-GB" sz="4400" dirty="0" smtClean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Zac Cooper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Doug Simpson</a:t>
            </a:r>
          </a:p>
          <a:p>
            <a:r>
              <a:rPr lang="en-GB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Heather Bishop</a:t>
            </a:r>
          </a:p>
          <a:p>
            <a:endParaRPr lang="en-GB" sz="2800" dirty="0">
              <a:solidFill>
                <a:schemeClr val="tx1">
                  <a:lumMod val="95000"/>
                  <a:lumOff val="5000"/>
                </a:schemeClr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93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Design One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Floor Plan</a:t>
            </a:r>
          </a:p>
          <a:p>
            <a:pPr marL="0" indent="0">
              <a:buNone/>
            </a:pPr>
            <a:endParaRPr lang="en-GB" dirty="0" smtClean="0"/>
          </a:p>
        </p:txBody>
      </p:sp>
      <p:pic>
        <p:nvPicPr>
          <p:cNvPr id="3074" name="Picture 2" descr="C:\Users\Heather\Documents\GitHub\LevelDesign\Item Ma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772816"/>
            <a:ext cx="6132537" cy="4599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045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Design One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Visual </a:t>
            </a:r>
            <a:r>
              <a:rPr lang="en-GB" dirty="0" smtClean="0"/>
              <a:t>Feel</a:t>
            </a:r>
            <a:endParaRPr lang="en-GB" dirty="0"/>
          </a:p>
        </p:txBody>
      </p:sp>
      <p:pic>
        <p:nvPicPr>
          <p:cNvPr id="4098" name="Picture 2" descr="C:\Users\Heather\Documents\GitHub\LevelDesign\industrialMood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5866" y="1241375"/>
            <a:ext cx="3971441" cy="561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1328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Design Two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Floor Plan</a:t>
            </a:r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26" name="Picture 2" descr="C:\Users\Heather\Desktop\levelDesig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585404" y="1110764"/>
            <a:ext cx="4680520" cy="643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9233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Design Two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Mood Board</a:t>
            </a:r>
          </a:p>
          <a:p>
            <a:endParaRPr lang="en-GB" dirty="0" smtClean="0"/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2050" name="Picture 2" descr="C:\Users\Heather\Documents\GitHub\LevelDesign\aztec_MoodBoar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058" y="1700808"/>
            <a:ext cx="3422854" cy="484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022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Design Three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Floor Plan</a:t>
            </a:r>
          </a:p>
          <a:p>
            <a:endParaRPr lang="en-GB" dirty="0" smtClean="0"/>
          </a:p>
          <a:p>
            <a:r>
              <a:rPr lang="en-GB" dirty="0" smtClean="0"/>
              <a:t>Visual Feel</a:t>
            </a:r>
          </a:p>
          <a:p>
            <a:endParaRPr lang="en-GB" dirty="0" smtClean="0"/>
          </a:p>
          <a:p>
            <a:r>
              <a:rPr lang="en-GB" dirty="0" smtClean="0"/>
              <a:t>Arcitecture</a:t>
            </a:r>
          </a:p>
          <a:p>
            <a:endParaRPr lang="en-GB" dirty="0" smtClean="0"/>
          </a:p>
          <a:p>
            <a:r>
              <a:rPr lang="en-GB" dirty="0" smtClean="0"/>
              <a:t>Assets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9891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5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References</a:t>
            </a:r>
            <a:endParaRPr lang="en-GB" sz="5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4113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492896"/>
            <a:ext cx="8229600" cy="1143000"/>
          </a:xfrm>
        </p:spPr>
        <p:txBody>
          <a:bodyPr>
            <a:noAutofit/>
          </a:bodyPr>
          <a:lstStyle/>
          <a:p>
            <a:r>
              <a:rPr lang="en-GB" sz="8800" dirty="0" smtClean="0"/>
              <a:t>Questions?</a:t>
            </a:r>
            <a:endParaRPr lang="en-GB" sz="8800" dirty="0"/>
          </a:p>
        </p:txBody>
      </p:sp>
    </p:spTree>
    <p:extLst>
      <p:ext uri="{BB962C8B-B14F-4D97-AF65-F5344CB8AC3E}">
        <p14:creationId xmlns:p14="http://schemas.microsoft.com/office/powerpoint/2010/main" val="3009438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35</Words>
  <Application>Microsoft Office PowerPoint</Application>
  <PresentationFormat>On-screen Show (4:3)</PresentationFormat>
  <Paragraphs>24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Group 4</vt:lpstr>
      <vt:lpstr>Design One</vt:lpstr>
      <vt:lpstr>Design One</vt:lpstr>
      <vt:lpstr>Design Two</vt:lpstr>
      <vt:lpstr>Design Two</vt:lpstr>
      <vt:lpstr>Design Three</vt:lpstr>
      <vt:lpstr>References</vt:lpstr>
      <vt:lpstr>Questions?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L4/5 Group 3</dc:title>
  <dc:creator>Heather B</dc:creator>
  <cp:lastModifiedBy>Heather B</cp:lastModifiedBy>
  <cp:revision>17</cp:revision>
  <dcterms:created xsi:type="dcterms:W3CDTF">2016-10-01T10:12:36Z</dcterms:created>
  <dcterms:modified xsi:type="dcterms:W3CDTF">2016-10-26T19:18:19Z</dcterms:modified>
</cp:coreProperties>
</file>

<file path=docProps/thumbnail.jpeg>
</file>